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103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0037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56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7280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977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701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04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215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2738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666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057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48D23-C6BC-4A74-A39F-6E6E1700B66F}" type="datetimeFigureOut">
              <a:rPr lang="ru-RU" smtClean="0"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CBA9F-AF0D-4C54-9C3B-33BDF90EBF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79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4945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84269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0475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947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99298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3486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5533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6928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90379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4227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330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243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884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524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258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64444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38613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654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21762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03654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623975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HP</cp:lastModifiedBy>
  <cp:revision>2</cp:revision>
  <dcterms:created xsi:type="dcterms:W3CDTF">2022-02-03T02:54:59Z</dcterms:created>
  <dcterms:modified xsi:type="dcterms:W3CDTF">2022-02-03T03:07:20Z</dcterms:modified>
</cp:coreProperties>
</file>